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"/>
  </p:notesMasterIdLst>
  <p:sldIdLst>
    <p:sldId id="262" r:id="rId2"/>
  </p:sldIdLst>
  <p:sldSz cx="6858000" cy="9144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86" d="100"/>
          <a:sy n="86" d="100"/>
        </p:scale>
        <p:origin x="2928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702314-D00D-4343-B00D-988ADA71DE21}" type="datetimeFigureOut">
              <a:rPr lang="en-US" smtClean="0"/>
              <a:t>2/18/2020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71713" y="1143000"/>
            <a:ext cx="23145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26564A-84AA-4084-9291-1E3AFE6BF1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44550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349500" y="1163638"/>
            <a:ext cx="2354263" cy="31416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2CA37C-5DFD-4879-8318-0724237D613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10946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6EBE8A-DDF6-452E-908F-03A694F8C2DE}" type="datetimeFigureOut">
              <a:rPr lang="en-US" smtClean="0"/>
              <a:t>2/18/2020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7FE57E-93B2-4278-9DF8-2D9915DBBB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96564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6EBE8A-DDF6-452E-908F-03A694F8C2DE}" type="datetimeFigureOut">
              <a:rPr lang="en-US" smtClean="0"/>
              <a:t>2/18/2020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7FE57E-93B2-4278-9DF8-2D9915DBBB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75885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6EBE8A-DDF6-452E-908F-03A694F8C2DE}" type="datetimeFigureOut">
              <a:rPr lang="en-US" smtClean="0"/>
              <a:t>2/18/2020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7FE57E-93B2-4278-9DF8-2D9915DBBB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82341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6EBE8A-DDF6-452E-908F-03A694F8C2DE}" type="datetimeFigureOut">
              <a:rPr lang="en-US" smtClean="0"/>
              <a:t>2/18/2020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7FE57E-93B2-4278-9DF8-2D9915DBBB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10219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6EBE8A-DDF6-452E-908F-03A694F8C2DE}" type="datetimeFigureOut">
              <a:rPr lang="en-US" smtClean="0"/>
              <a:t>2/18/2020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7FE57E-93B2-4278-9DF8-2D9915DBBB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3271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6EBE8A-DDF6-452E-908F-03A694F8C2DE}" type="datetimeFigureOut">
              <a:rPr lang="en-US" smtClean="0"/>
              <a:t>2/18/2020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7FE57E-93B2-4278-9DF8-2D9915DBBB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31924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6EBE8A-DDF6-452E-908F-03A694F8C2DE}" type="datetimeFigureOut">
              <a:rPr lang="en-US" smtClean="0"/>
              <a:t>2/18/2020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7FE57E-93B2-4278-9DF8-2D9915DBBB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24373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6EBE8A-DDF6-452E-908F-03A694F8C2DE}" type="datetimeFigureOut">
              <a:rPr lang="en-US" smtClean="0"/>
              <a:t>2/18/2020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7FE57E-93B2-4278-9DF8-2D9915DBBB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10431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6EBE8A-DDF6-452E-908F-03A694F8C2DE}" type="datetimeFigureOut">
              <a:rPr lang="en-US" smtClean="0"/>
              <a:t>2/18/2020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7FE57E-93B2-4278-9DF8-2D9915DBBB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16261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6EBE8A-DDF6-452E-908F-03A694F8C2DE}" type="datetimeFigureOut">
              <a:rPr lang="en-US" smtClean="0"/>
              <a:t>2/18/2020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7FE57E-93B2-4278-9DF8-2D9915DBBB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7962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6EBE8A-DDF6-452E-908F-03A694F8C2DE}" type="datetimeFigureOut">
              <a:rPr lang="en-US" smtClean="0"/>
              <a:t>2/18/2020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7FE57E-93B2-4278-9DF8-2D9915DBBB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14049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6EBE8A-DDF6-452E-908F-03A694F8C2DE}" type="datetimeFigureOut">
              <a:rPr lang="en-US" smtClean="0"/>
              <a:t>2/18/2020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7FE57E-93B2-4278-9DF8-2D9915DBBB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39842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emf"/><Relationship Id="rId3" Type="http://schemas.openxmlformats.org/officeDocument/2006/relationships/image" Target="../media/image1.emf"/><Relationship Id="rId7" Type="http://schemas.openxmlformats.org/officeDocument/2006/relationships/image" Target="../media/image5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emf"/><Relationship Id="rId5" Type="http://schemas.openxmlformats.org/officeDocument/2006/relationships/image" Target="../media/image3.emf"/><Relationship Id="rId4" Type="http://schemas.openxmlformats.org/officeDocument/2006/relationships/image" Target="../media/image2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50A2063-2978-4202-BFFA-53F97C50430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772" r="50715" b="2879"/>
          <a:stretch/>
        </p:blipFill>
        <p:spPr>
          <a:xfrm>
            <a:off x="653555" y="1324510"/>
            <a:ext cx="1288897" cy="274748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34951DF-1974-47B0-9148-15B34589B40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963" r="54994" b="2879"/>
          <a:stretch/>
        </p:blipFill>
        <p:spPr>
          <a:xfrm>
            <a:off x="2297356" y="1324510"/>
            <a:ext cx="1314932" cy="274748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DAAD321-D51A-4581-A71C-57D363BF858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4470" r="54486" b="2879"/>
          <a:stretch/>
        </p:blipFill>
        <p:spPr>
          <a:xfrm>
            <a:off x="730257" y="5319279"/>
            <a:ext cx="1158396" cy="274748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660BE60-8662-4FD5-8577-E4A0F35E2DFA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2757" r="56200" b="3080"/>
          <a:stretch/>
        </p:blipFill>
        <p:spPr>
          <a:xfrm>
            <a:off x="2302746" y="5316022"/>
            <a:ext cx="1215109" cy="2741772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446E66A9-4198-4F6A-B30D-2C80EBEC862E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6737" t="1866" r="24610" b="95865"/>
          <a:stretch/>
        </p:blipFill>
        <p:spPr>
          <a:xfrm>
            <a:off x="534941" y="539923"/>
            <a:ext cx="5913982" cy="214395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5BE2995E-6EE2-4317-B99E-D2895B35ACDD}"/>
              </a:ext>
            </a:extLst>
          </p:cNvPr>
          <p:cNvSpPr/>
          <p:nvPr/>
        </p:nvSpPr>
        <p:spPr>
          <a:xfrm>
            <a:off x="1762728" y="103194"/>
            <a:ext cx="3429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FASN</a:t>
            </a:r>
          </a:p>
          <a:p>
            <a:pPr algn="ctr"/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VYQWDDPDPR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3E24EF5-83EE-4B15-BD84-C4CFC32C2D47}"/>
              </a:ext>
            </a:extLst>
          </p:cNvPr>
          <p:cNvSpPr txBox="1"/>
          <p:nvPr/>
        </p:nvSpPr>
        <p:spPr>
          <a:xfrm>
            <a:off x="2170400" y="4821570"/>
            <a:ext cx="15553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Vermentino</a:t>
            </a:r>
          </a:p>
          <a:p>
            <a:pPr algn="ctr"/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EtOH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63ED7C6-C570-45FC-BC24-1709F5E8D503}"/>
              </a:ext>
            </a:extLst>
          </p:cNvPr>
          <p:cNvSpPr txBox="1"/>
          <p:nvPr/>
        </p:nvSpPr>
        <p:spPr>
          <a:xfrm>
            <a:off x="609508" y="4913904"/>
            <a:ext cx="15553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Control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0349A91-7086-4AA5-9994-E249D08E11B6}"/>
              </a:ext>
            </a:extLst>
          </p:cNvPr>
          <p:cNvSpPr txBox="1"/>
          <p:nvPr/>
        </p:nvSpPr>
        <p:spPr>
          <a:xfrm>
            <a:off x="814502" y="4007252"/>
            <a:ext cx="10740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Retention Time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CCD531E-0550-47DE-B22C-CFF4F11F7499}"/>
              </a:ext>
            </a:extLst>
          </p:cNvPr>
          <p:cNvSpPr txBox="1"/>
          <p:nvPr/>
        </p:nvSpPr>
        <p:spPr>
          <a:xfrm>
            <a:off x="252610" y="2017676"/>
            <a:ext cx="369332" cy="1298432"/>
          </a:xfrm>
          <a:prstGeom prst="rect">
            <a:avLst/>
          </a:prstGeom>
          <a:solidFill>
            <a:schemeClr val="bg1"/>
          </a:solidFill>
        </p:spPr>
        <p:txBody>
          <a:bodyPr vert="vert270" wrap="square" rtlCol="0">
            <a:spAutoFit/>
          </a:bodyPr>
          <a:lstStyle/>
          <a:p>
            <a:pPr algn="ctr"/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Intensity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2A3357A-18EB-422D-A6B9-71BB375508EE}"/>
              </a:ext>
            </a:extLst>
          </p:cNvPr>
          <p:cNvSpPr txBox="1"/>
          <p:nvPr/>
        </p:nvSpPr>
        <p:spPr>
          <a:xfrm>
            <a:off x="2470785" y="4007252"/>
            <a:ext cx="10740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Retention Time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27B8BEE5-518D-413B-BFD1-AD2DE5E13252}"/>
              </a:ext>
            </a:extLst>
          </p:cNvPr>
          <p:cNvSpPr txBox="1"/>
          <p:nvPr/>
        </p:nvSpPr>
        <p:spPr>
          <a:xfrm>
            <a:off x="1953308" y="2017676"/>
            <a:ext cx="369332" cy="1298432"/>
          </a:xfrm>
          <a:prstGeom prst="rect">
            <a:avLst/>
          </a:prstGeom>
          <a:solidFill>
            <a:schemeClr val="bg1"/>
          </a:solidFill>
        </p:spPr>
        <p:txBody>
          <a:bodyPr vert="vert270" wrap="square" rtlCol="0">
            <a:spAutoFit/>
          </a:bodyPr>
          <a:lstStyle/>
          <a:p>
            <a:pPr algn="ctr"/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Intensity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FDBB91DF-14BA-4F81-81C1-83926E19E0C0}"/>
              </a:ext>
            </a:extLst>
          </p:cNvPr>
          <p:cNvSpPr txBox="1"/>
          <p:nvPr/>
        </p:nvSpPr>
        <p:spPr>
          <a:xfrm>
            <a:off x="889176" y="8000394"/>
            <a:ext cx="9105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Retention Time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5FDF58C1-89EB-4140-A753-D655818FE15C}"/>
              </a:ext>
            </a:extLst>
          </p:cNvPr>
          <p:cNvSpPr txBox="1"/>
          <p:nvPr/>
        </p:nvSpPr>
        <p:spPr>
          <a:xfrm>
            <a:off x="252610" y="6012444"/>
            <a:ext cx="369332" cy="1298432"/>
          </a:xfrm>
          <a:prstGeom prst="rect">
            <a:avLst/>
          </a:prstGeom>
          <a:solidFill>
            <a:schemeClr val="bg1"/>
          </a:solidFill>
        </p:spPr>
        <p:txBody>
          <a:bodyPr vert="vert270" wrap="square" rtlCol="0">
            <a:spAutoFit/>
          </a:bodyPr>
          <a:lstStyle/>
          <a:p>
            <a:pPr algn="ctr"/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Intensity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F28548E4-7A38-437A-B8D6-1A41092FC4D7}"/>
              </a:ext>
            </a:extLst>
          </p:cNvPr>
          <p:cNvSpPr txBox="1"/>
          <p:nvPr/>
        </p:nvSpPr>
        <p:spPr>
          <a:xfrm>
            <a:off x="2517522" y="8000394"/>
            <a:ext cx="9105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Retention Time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416A001E-3DE4-4BF2-9F54-73C1E6E41A9E}"/>
              </a:ext>
            </a:extLst>
          </p:cNvPr>
          <p:cNvSpPr txBox="1"/>
          <p:nvPr/>
        </p:nvSpPr>
        <p:spPr>
          <a:xfrm>
            <a:off x="1953308" y="6009190"/>
            <a:ext cx="369332" cy="1298432"/>
          </a:xfrm>
          <a:prstGeom prst="rect">
            <a:avLst/>
          </a:prstGeom>
          <a:solidFill>
            <a:schemeClr val="bg1"/>
          </a:solidFill>
        </p:spPr>
        <p:txBody>
          <a:bodyPr vert="vert270" wrap="square" rtlCol="0">
            <a:spAutoFit/>
          </a:bodyPr>
          <a:lstStyle/>
          <a:p>
            <a:pPr algn="ctr"/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Intensity</a:t>
            </a:r>
          </a:p>
        </p:txBody>
      </p:sp>
      <p:pic>
        <p:nvPicPr>
          <p:cNvPr id="34" name="Picture 33">
            <a:extLst>
              <a:ext uri="{FF2B5EF4-FFF2-40B4-BE49-F238E27FC236}">
                <a16:creationId xmlns:a16="http://schemas.microsoft.com/office/drawing/2014/main" id="{E1CA2226-3631-4724-A3F7-BD0743BA24B9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5147" t="3888" b="2823"/>
          <a:stretch/>
        </p:blipFill>
        <p:spPr>
          <a:xfrm>
            <a:off x="4784567" y="3193663"/>
            <a:ext cx="1610139" cy="3350263"/>
          </a:xfrm>
          <a:prstGeom prst="rect">
            <a:avLst/>
          </a:prstGeom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98E21BC5-A22A-40CF-A77A-AE467534FF55}"/>
              </a:ext>
            </a:extLst>
          </p:cNvPr>
          <p:cNvSpPr/>
          <p:nvPr/>
        </p:nvSpPr>
        <p:spPr>
          <a:xfrm>
            <a:off x="4526264" y="2509705"/>
            <a:ext cx="19607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Representative Spectra for FASN</a:t>
            </a:r>
          </a:p>
          <a:p>
            <a:pPr algn="ctr"/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VYQWDDPDPR 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3F5996E5-9BC8-4F18-99FE-B903387A1414}"/>
              </a:ext>
            </a:extLst>
          </p:cNvPr>
          <p:cNvSpPr txBox="1"/>
          <p:nvPr/>
        </p:nvSpPr>
        <p:spPr>
          <a:xfrm>
            <a:off x="4997451" y="6543927"/>
            <a:ext cx="130492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m/z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37321556-EDCA-4D15-8049-3AA84EC31A70}"/>
              </a:ext>
            </a:extLst>
          </p:cNvPr>
          <p:cNvSpPr txBox="1"/>
          <p:nvPr/>
        </p:nvSpPr>
        <p:spPr>
          <a:xfrm rot="16200000">
            <a:off x="3992292" y="4725318"/>
            <a:ext cx="130492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Intensity (10^6)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3BEE6A81-941F-4A30-A846-0B6FB78D50BE}"/>
              </a:ext>
            </a:extLst>
          </p:cNvPr>
          <p:cNvSpPr txBox="1"/>
          <p:nvPr/>
        </p:nvSpPr>
        <p:spPr>
          <a:xfrm>
            <a:off x="3787103" y="8737369"/>
            <a:ext cx="310533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Supplementary Figure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116409F2-3AA3-4DD1-9D86-94975F70269A}"/>
              </a:ext>
            </a:extLst>
          </p:cNvPr>
          <p:cNvSpPr txBox="1"/>
          <p:nvPr/>
        </p:nvSpPr>
        <p:spPr>
          <a:xfrm>
            <a:off x="2170400" y="931132"/>
            <a:ext cx="15553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Vermentino</a:t>
            </a:r>
          </a:p>
          <a:p>
            <a:pPr algn="ctr"/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EtOH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289B824A-6111-4CCB-AE0D-6068D8F3017A}"/>
              </a:ext>
            </a:extLst>
          </p:cNvPr>
          <p:cNvSpPr txBox="1"/>
          <p:nvPr/>
        </p:nvSpPr>
        <p:spPr>
          <a:xfrm>
            <a:off x="609508" y="1023465"/>
            <a:ext cx="15553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Control</a:t>
            </a:r>
          </a:p>
        </p:txBody>
      </p:sp>
      <p:sp>
        <p:nvSpPr>
          <p:cNvPr id="42" name="Left Bracket 41">
            <a:extLst>
              <a:ext uri="{FF2B5EF4-FFF2-40B4-BE49-F238E27FC236}">
                <a16:creationId xmlns:a16="http://schemas.microsoft.com/office/drawing/2014/main" id="{3F5520DE-CBD5-40D8-98FE-DD9B49DFDAA4}"/>
              </a:ext>
            </a:extLst>
          </p:cNvPr>
          <p:cNvSpPr/>
          <p:nvPr/>
        </p:nvSpPr>
        <p:spPr>
          <a:xfrm>
            <a:off x="265047" y="878106"/>
            <a:ext cx="105547" cy="3571360"/>
          </a:xfrm>
          <a:prstGeom prst="leftBracket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Left Bracket 42">
            <a:extLst>
              <a:ext uri="{FF2B5EF4-FFF2-40B4-BE49-F238E27FC236}">
                <a16:creationId xmlns:a16="http://schemas.microsoft.com/office/drawing/2014/main" id="{A38991E4-CCE5-4174-B495-C3AA616DED79}"/>
              </a:ext>
            </a:extLst>
          </p:cNvPr>
          <p:cNvSpPr/>
          <p:nvPr/>
        </p:nvSpPr>
        <p:spPr>
          <a:xfrm>
            <a:off x="270931" y="4799880"/>
            <a:ext cx="105547" cy="3571360"/>
          </a:xfrm>
          <a:prstGeom prst="leftBracket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4BAD65B0-6F5A-439D-9D43-ABD0B1B1EE7E}"/>
              </a:ext>
            </a:extLst>
          </p:cNvPr>
          <p:cNvSpPr txBox="1"/>
          <p:nvPr/>
        </p:nvSpPr>
        <p:spPr>
          <a:xfrm rot="16200000">
            <a:off x="-725418" y="2317083"/>
            <a:ext cx="17778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MCF-7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EE48F88A-12C2-43AF-9E1D-B69CD86261B3}"/>
              </a:ext>
            </a:extLst>
          </p:cNvPr>
          <p:cNvSpPr txBox="1"/>
          <p:nvPr/>
        </p:nvSpPr>
        <p:spPr>
          <a:xfrm rot="16200000">
            <a:off x="-725418" y="6290764"/>
            <a:ext cx="17778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SKBR-3</a:t>
            </a:r>
          </a:p>
        </p:txBody>
      </p:sp>
    </p:spTree>
    <p:extLst>
      <p:ext uri="{BB962C8B-B14F-4D97-AF65-F5344CB8AC3E}">
        <p14:creationId xmlns:p14="http://schemas.microsoft.com/office/powerpoint/2010/main" val="84278852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38</Words>
  <Application>Microsoft Office PowerPoint</Application>
  <PresentationFormat>On-screen Show (4:3)</PresentationFormat>
  <Paragraphs>24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Tomasi, Maria Lauda</dc:creator>
  <cp:lastModifiedBy>Tomasi, Maria Lauda</cp:lastModifiedBy>
  <cp:revision>1</cp:revision>
  <dcterms:created xsi:type="dcterms:W3CDTF">2020-02-18T22:38:03Z</dcterms:created>
  <dcterms:modified xsi:type="dcterms:W3CDTF">2020-02-18T22:38:33Z</dcterms:modified>
</cp:coreProperties>
</file>